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53" r:id="rId9"/>
    <p:sldId id="354" r:id="rId10"/>
    <p:sldId id="345" r:id="rId11"/>
    <p:sldId id="349" r:id="rId12"/>
    <p:sldId id="346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3.doc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平均分</a:t>
            </a:r>
            <a:r>
              <a:rPr lang="en-US" altLang="zh-CN" sz="4232" b="1">
                <a:solidFill>
                  <a:srgbClr val="D60093"/>
                </a:solidFill>
              </a:rPr>
              <a:t>——</a:t>
            </a:r>
            <a:r>
              <a:rPr lang="zh-CN" altLang="en-US" sz="4232" b="1">
                <a:solidFill>
                  <a:srgbClr val="D60093"/>
                </a:solidFill>
              </a:rPr>
              <a:t>均分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六、小猫分鱼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2QXR26.eps" descr="id:21474887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8800" y="1571622"/>
            <a:ext cx="9203000" cy="239077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226282"/>
            <a:ext cx="466345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每只猫分到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条鱼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111495" y="42262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一、分糖果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561" y="1769830"/>
            <a:ext cx="10971428" cy="140952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249181"/>
            <a:ext cx="553447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块糖果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b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</a:b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每份有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块。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53275" y="3249181"/>
            <a:ext cx="5959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块糖果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438893" y="31793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207322" y="384108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903036" y="322967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641151" y="390161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066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561998"/>
              </p:ext>
            </p:extLst>
          </p:nvPr>
        </p:nvGraphicFramePr>
        <p:xfrm>
          <a:off x="692150" y="1226398"/>
          <a:ext cx="8633338" cy="1124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4" imgW="4558714" imgH="593840" progId="Word.Document.12">
                  <p:embed/>
                </p:oleObj>
              </mc:Choice>
              <mc:Fallback>
                <p:oleObj name="文档" r:id="rId4" imgW="4558714" imgH="593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150" y="1226398"/>
                        <a:ext cx="8633338" cy="1124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487538"/>
            <a:ext cx="10807700" cy="689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733312"/>
              </p:ext>
            </p:extLst>
          </p:nvPr>
        </p:nvGraphicFramePr>
        <p:xfrm>
          <a:off x="692150" y="3022484"/>
          <a:ext cx="9812811" cy="2249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7" imgW="5181518" imgH="1187680" progId="Word.Document.12">
                  <p:embed/>
                </p:oleObj>
              </mc:Choice>
              <mc:Fallback>
                <p:oleObj name="文档" r:id="rId7" imgW="5181518" imgH="11876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2150" y="3022484"/>
                        <a:ext cx="9812811" cy="2249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692150" y="5271726"/>
            <a:ext cx="10807700" cy="6617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片叶子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349495" y="248753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01075" y="25293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754891" y="248979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154570" y="529220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290925" y="53130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144741" y="52734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84117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三、圈一圈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3" name="DM2QXR15.eps" descr="id:2147488712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716314"/>
            <a:ext cx="10807700" cy="83446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737473"/>
            <a:ext cx="10807700" cy="6661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只猴子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每只猴子分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61456" y="273747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916142" y="273747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6421" y="3429539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圈一圈略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9976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719344"/>
              </p:ext>
            </p:extLst>
          </p:nvPr>
        </p:nvGraphicFramePr>
        <p:xfrm>
          <a:off x="746578" y="400776"/>
          <a:ext cx="8633338" cy="299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4" imgW="4558714" imgH="1583693" progId="Word.Document.12">
                  <p:embed/>
                </p:oleObj>
              </mc:Choice>
              <mc:Fallback>
                <p:oleObj name="文档" r:id="rId4" imgW="4558714" imgH="15836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6578" y="400776"/>
                        <a:ext cx="8633338" cy="29992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92150" y="3399990"/>
            <a:ext cx="10807700" cy="6402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根胡萝卜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只兔子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每只兔子分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65135" y="339901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457866" y="339901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9675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613442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DM2QXR18.eps" descr="id:214748872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0374" y="1296706"/>
            <a:ext cx="8104930" cy="303983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692150" y="4662764"/>
            <a:ext cx="10807700" cy="714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个杯子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平均装在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个盒子里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每个盒子装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58409" y="46627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14220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2150" y="837910"/>
            <a:ext cx="10807700" cy="1274195"/>
            <a:chOff x="692150" y="837910"/>
            <a:chExt cx="10807700" cy="127419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92150" y="837910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五、选一选。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表示把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平均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分成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求每份有几个的图是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6" name="DM2QXR19.eps" descr="id:2147488740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19879" y="1589950"/>
              <a:ext cx="387350" cy="354574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22" y="2112105"/>
            <a:ext cx="10390476" cy="2066667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9708237" y="147500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47383"/>
            <a:ext cx="106138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名同学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下面分法正确的是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572" y="1330647"/>
            <a:ext cx="10752381" cy="220952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686466" y="64738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726</TotalTime>
  <Words>169</Words>
  <Application>Microsoft Office PowerPoint</Application>
  <PresentationFormat>宽屏</PresentationFormat>
  <Paragraphs>47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2025-08-23T08:40:39Z</dcterms:modified>
</cp:coreProperties>
</file>